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6F96-7750-46BC-B363-16BD10E65C3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0CEC-0F57-4655-AD74-330D130852A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3961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6F96-7750-46BC-B363-16BD10E65C3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0CEC-0F57-4655-AD74-330D13085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60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6F96-7750-46BC-B363-16BD10E65C3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0CEC-0F57-4655-AD74-330D13085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127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6F96-7750-46BC-B363-16BD10E65C3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0CEC-0F57-4655-AD74-330D13085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892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6F96-7750-46BC-B363-16BD10E65C3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0CEC-0F57-4655-AD74-330D130852A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625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6F96-7750-46BC-B363-16BD10E65C3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0CEC-0F57-4655-AD74-330D13085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313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6F96-7750-46BC-B363-16BD10E65C3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0CEC-0F57-4655-AD74-330D13085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93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6F96-7750-46BC-B363-16BD10E65C3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0CEC-0F57-4655-AD74-330D13085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879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6F96-7750-46BC-B363-16BD10E65C3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0CEC-0F57-4655-AD74-330D13085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09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216F96-7750-46BC-B363-16BD10E65C3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0F0CEC-0F57-4655-AD74-330D13085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52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6F96-7750-46BC-B363-16BD10E65C3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0CEC-0F57-4655-AD74-330D13085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52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216F96-7750-46BC-B363-16BD10E65C3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C0F0CEC-0F57-4655-AD74-330D130852A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94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1667" y="2967335"/>
            <a:ext cx="992868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DIPA </a:t>
            </a:r>
            <a:r>
              <a:rPr lang="id-I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O1 </a:t>
            </a:r>
            <a:r>
              <a:rPr lang="id-I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PENGADILAN TINGGI BANDUNG </a:t>
            </a:r>
          </a:p>
          <a:p>
            <a:pPr algn="ctr"/>
            <a:r>
              <a:rPr lang="id-I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TAHUN ANGGARAN 2023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3982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1" y="33338"/>
            <a:ext cx="1017270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783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3" y="47626"/>
            <a:ext cx="10125075" cy="676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39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" y="166687"/>
            <a:ext cx="10125075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30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525"/>
            <a:ext cx="10134600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16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" y="19050"/>
            <a:ext cx="10144125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82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" y="47625"/>
            <a:ext cx="10144125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01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42862"/>
            <a:ext cx="10134600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991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42862"/>
            <a:ext cx="10134600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39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141</TotalTime>
  <Words>8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PTBANDUNG-4</dc:creator>
  <cp:lastModifiedBy>PTBANDUNG-4</cp:lastModifiedBy>
  <cp:revision>6</cp:revision>
  <dcterms:created xsi:type="dcterms:W3CDTF">2023-03-08T06:52:20Z</dcterms:created>
  <dcterms:modified xsi:type="dcterms:W3CDTF">2023-03-08T09:13:35Z</dcterms:modified>
</cp:coreProperties>
</file>